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	<Relationship Id="rId3" Type="http://schemas.openxmlformats.org/officeDocument/2006/relationships/image" Target="../media/image26.jpeg" />
	<Relationship Id="rId4" Type="http://schemas.openxmlformats.org/officeDocument/2006/relationships/image" Target="../media/image27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	<Relationship Id="rId3" Type="http://schemas.openxmlformats.org/officeDocument/2006/relationships/image" Target="../media/image29.jpeg" />
	<Relationship Id="rId4" Type="http://schemas.openxmlformats.org/officeDocument/2006/relationships/image" Target="../media/image30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	<Relationship Id="rId3" Type="http://schemas.openxmlformats.org/officeDocument/2006/relationships/image" Target="../media/image32.jpeg" />
	<Relationship Id="rId4" Type="http://schemas.openxmlformats.org/officeDocument/2006/relationships/image" Target="../media/image33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	<Relationship Id="rId4" Type="http://schemas.openxmlformats.org/officeDocument/2006/relationships/image" Target="../media/image36.jpeg" />
	<Relationship Id="rId5" Type="http://schemas.openxmlformats.org/officeDocument/2006/relationships/hyperlink" Target="http://www.onvacationhoteles.com/index.php/2012-04-12-14-10-13/hoteles-panama/84-contenidos-viejos/3338-hotel-playa-blanca-panama?tmpl=component"
		TargetMode="External" />
	<Relationship Id="rId6" Type="http://schemas.openxmlformats.org/officeDocument/2006/relationships/image" Target="../media/image37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	<Relationship Id="rId4" Type="http://schemas.openxmlformats.org/officeDocument/2006/relationships/image" Target="../media/image40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	<Relationship Id="rId3" Type="http://schemas.openxmlformats.org/officeDocument/2006/relationships/image" Target="../media/image42.jpeg" />
	<Relationship Id="rId4" Type="http://schemas.openxmlformats.org/officeDocument/2006/relationships/image" Target="../media/image43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	<Relationship Id="rId4" Type="http://schemas.openxmlformats.org/officeDocument/2006/relationships/image" Target="../media/image46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	<Relationship Id="rId3" Type="http://schemas.openxmlformats.org/officeDocument/2006/relationships/image" Target="../media/image48.jpeg" />
	<Relationship Id="rId4" Type="http://schemas.openxmlformats.org/officeDocument/2006/relationships/image" Target="../media/image49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	<Relationship Id="rId4" Type="http://schemas.openxmlformats.org/officeDocument/2006/relationships/image" Target="../media/image52.jpeg" />
	<Relationship Id="rId5" Type="http://schemas.openxmlformats.org/officeDocument/2006/relationships/hyperlink" Target="http://www.onvacationhoteles.com/index.php/2012-04-12-14-10-13/hoteles-panama/84-contenidos-viejos/3338-hotel-playa-blanca-panama?tmpl=component"
		TargetMode="External" />
	<Relationship Id="rId6" Type="http://schemas.openxmlformats.org/officeDocument/2006/relationships/image" Target="../media/image53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	<Relationship Id="rId4" Type="http://schemas.openxmlformats.org/officeDocument/2006/relationships/image" Target="../media/image58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	<Relationship Id="rId3" Type="http://schemas.openxmlformats.org/officeDocument/2006/relationships/image" Target="../media/image60.jpeg" />
	<Relationship Id="rId4" Type="http://schemas.openxmlformats.org/officeDocument/2006/relationships/image" Target="../media/image6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	<Relationship Id="rId3" Type="http://schemas.openxmlformats.org/officeDocument/2006/relationships/image" Target="../media/image63.jpeg" />
	<Relationship Id="rId4" Type="http://schemas.openxmlformats.org/officeDocument/2006/relationships/image" Target="../media/image64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	<Relationship Id="rId4" Type="http://schemas.openxmlformats.org/officeDocument/2006/relationships/image" Target="../media/image67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8.jpeg" />
	<Relationship Id="rId3" Type="http://schemas.openxmlformats.org/officeDocument/2006/relationships/image" Target="../media/image69.jpeg" />
	<Relationship Id="rId4" Type="http://schemas.openxmlformats.org/officeDocument/2006/relationships/image" Target="../media/image70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	<Relationship Id="rId3" Type="http://schemas.openxmlformats.org/officeDocument/2006/relationships/image" Target="../media/image72.jpeg" />
	<Relationship Id="rId4" Type="http://schemas.openxmlformats.org/officeDocument/2006/relationships/image" Target="../media/image73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4.jpeg" />
	<Relationship Id="rId3" Type="http://schemas.openxmlformats.org/officeDocument/2006/relationships/image" Target="../media/image75.jpeg" />
	<Relationship Id="rId4" Type="http://schemas.openxmlformats.org/officeDocument/2006/relationships/image" Target="../media/image76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	<Relationship Id="rId3" Type="http://schemas.openxmlformats.org/officeDocument/2006/relationships/image" Target="../media/image7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	<Relationship Id="rId3" Type="http://schemas.openxmlformats.org/officeDocument/2006/relationships/image" Target="../media/image11.jpeg" />
	<Relationship Id="rId4" Type="http://schemas.openxmlformats.org/officeDocument/2006/relationships/image" Target="../media/image12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	<Relationship Id="rId4" Type="http://schemas.openxmlformats.org/officeDocument/2006/relationships/image" Target="../media/image15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	<Relationship Id="rId4" Type="http://schemas.openxmlformats.org/officeDocument/2006/relationships/image" Target="../media/image18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	<Relationship Id="rId4" Type="http://schemas.openxmlformats.org/officeDocument/2006/relationships/image" Target="../media/image21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	<Relationship Id="rId3" Type="http://schemas.openxmlformats.org/officeDocument/2006/relationships/image" Target="../media/image23.jpeg" />
	<Relationship Id="rId4" Type="http://schemas.openxmlformats.org/officeDocument/2006/relationships/image" Target="../media/image24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300" y="0"/>
            <a:ext cx="2933700" cy="284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74700" y="3835400"/>
            <a:ext cx="3467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00"/>
              </a:lnSpc>
              <a:tabLst>
							</a:tabLst>
            </a:pPr>
            <a:r>
              <a:rPr lang="en-US" altLang="zh-CN" sz="6602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4584700"/>
            <a:ext cx="5981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pulmón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mundo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Colombia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0"/>
            <a:ext cx="32004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1562100"/>
            <a:ext cx="222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Amazon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Bar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4318000"/>
            <a:ext cx="5854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Durante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horario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desayuno,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ofrecen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únicamente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bebidas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alcohólicas.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2146300"/>
            <a:ext cx="52324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empieza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servicio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mañana.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Horario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Atención: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11:00a.m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11:00p.m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4254500"/>
            <a:ext cx="3175000" cy="2603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838200"/>
            <a:ext cx="177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SelvaTour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1346200"/>
            <a:ext cx="6870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puesto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SelvaTour,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ubicado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recepción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encontrará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variedad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planes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adicionales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realizar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durante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estadía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3302000"/>
            <a:ext cx="6870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Además,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acá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programar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día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paseos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incluidos.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6900" y="0"/>
            <a:ext cx="31496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1651000"/>
            <a:ext cx="52832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Mini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Market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Ubicado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costado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recepción,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mini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market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ofrece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artículos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uso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necesario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Amazonas,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botas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caucho,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nopikex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caladril.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Además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3924300"/>
            <a:ext cx="850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ofrece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3924300"/>
            <a:ext cx="2057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medicamentos,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22800" y="3924300"/>
            <a:ext cx="1295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refrescos,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356100"/>
            <a:ext cx="52832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comida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paquetes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más.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Todos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estos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artículos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tienen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valor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adicional,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incluido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4241800"/>
            <a:ext cx="3251200" cy="2616200"/>
          </a:xfrm>
          <a:prstGeom prst="rect">
            <a:avLst/>
          </a:prstGeom>
          <a:noFill/>
        </p:spPr>
      </p:pic>
      <p:pic>
        <p:nvPicPr>
          <p:cNvPr id="1027" name="Picture 3" descr="">
            <a:hlinkClick r:id="rId5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4100" y="5575300"/>
            <a:ext cx="17780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838200"/>
            <a:ext cx="3251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Zona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Hamacas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1308100"/>
            <a:ext cx="6273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perfecto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lugar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descansar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leer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libro.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2108200"/>
            <a:ext cx="6870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zona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hamacas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ubicada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segundo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piso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maloka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principal.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3302000"/>
            <a:ext cx="6870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zona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disponible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amanece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hasta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10:00p.m.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0"/>
            <a:ext cx="32004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0"/>
            <a:ext cx="9131300" cy="683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231900"/>
            <a:ext cx="3378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Sendero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Ecológico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854200"/>
            <a:ext cx="52832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cuenta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sendero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ecológico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cual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tiene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acceso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todos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ninguna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restricción.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771900"/>
            <a:ext cx="6362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700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metros,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atraviesan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donde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lado,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camina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calma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silencio,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observar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micos,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pájaros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otros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animales.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0"/>
            <a:ext cx="2857500" cy="273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1689100"/>
            <a:ext cx="26416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00"/>
                </a:solidFill>
                <a:latin typeface="Arial Unicode MS" pitchFamily="18" charset="0"/>
                <a:cs typeface="Arial Unicode MS" pitchFamily="18" charset="0"/>
              </a:rPr>
              <a:t>Habitaciones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22479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2" dirty="0" smtClean="0">
                <a:solidFill>
                  <a:srgbClr val="ffff00"/>
                </a:solidFill>
                <a:latin typeface="Arial Unicode MS" pitchFamily="18" charset="0"/>
                <a:cs typeface="Arial Unicode MS" pitchFamily="18" charset="0"/>
              </a:rPr>
              <a:t>On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00"/>
                </a:solidFill>
                <a:latin typeface="Arial Unicode MS" pitchFamily="18" charset="0"/>
                <a:cs typeface="Arial Unicode MS" pitchFamily="18" charset="0"/>
              </a:rPr>
              <a:t>Vacation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00"/>
                </a:solidFill>
                <a:latin typeface="Arial Unicode MS" pitchFamily="18" charset="0"/>
                <a:cs typeface="Arial Unicode MS" pitchFamily="18" charset="0"/>
              </a:rPr>
              <a:t>Amazon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3048000"/>
            <a:ext cx="6362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cuenta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malokas,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cada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10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habitaciones.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241800"/>
            <a:ext cx="6362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Todas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habitaciones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cuentan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balcón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vista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Selva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Amazónica.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4292600"/>
            <a:ext cx="3200400" cy="256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2000" y="762000"/>
            <a:ext cx="5435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Habitaciones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Vacation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308100"/>
            <a:ext cx="381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Acomodaciones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disponibles: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752600"/>
            <a:ext cx="6400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Cama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Queen.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Capacidad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máxima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adultos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4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Camas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Queen.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Capacidad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máxima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personas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641600"/>
            <a:ext cx="7404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Cama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Queen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Twin.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Capacidad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máxima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personas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3098800"/>
            <a:ext cx="7061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Adicional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todas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habitaciones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cuentan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altillo,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3479800"/>
            <a:ext cx="6769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camas,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para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acomodación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quíntuple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séxtuple.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0"/>
            <a:ext cx="3124200" cy="234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58800" y="2171700"/>
            <a:ext cx="5499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Amenities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habitaciones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2908300"/>
            <a:ext cx="114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3416300"/>
            <a:ext cx="1143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3467100"/>
            <a:ext cx="26035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Direct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TV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Control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TV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Aire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Acondicionado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2908300"/>
            <a:ext cx="3238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Pantalla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plasma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32’’</a:t>
            </a: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0" y="2946400"/>
            <a:ext cx="2603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Cajilla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seguridad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02100" y="3403600"/>
            <a:ext cx="1143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0" y="3454400"/>
            <a:ext cx="31369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Balcón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selva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Nevera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4292600"/>
            <a:ext cx="3200400" cy="2565400"/>
          </a:xfrm>
          <a:prstGeom prst="rect">
            <a:avLst/>
          </a:prstGeom>
          <a:noFill/>
        </p:spPr>
      </p:pic>
      <p:pic>
        <p:nvPicPr>
          <p:cNvPr id="1027" name="Picture 3" descr="">
            <a:hlinkClick r:id="rId5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0" y="5600700"/>
            <a:ext cx="17780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06500" y="1930400"/>
            <a:ext cx="27813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Toallas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Cuerpo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Toallas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Mano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1930400"/>
            <a:ext cx="16891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Espejo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Amenities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711200"/>
            <a:ext cx="40640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39700" algn="l"/>
              </a:tabLst>
            </a:pP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Baños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Todos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baños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cuentan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3022600"/>
            <a:ext cx="6223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Todos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baños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dividen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dos.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zona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lavamanos,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zona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ducha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sanitario.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74700" y="3835400"/>
            <a:ext cx="2324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00"/>
              </a:lnSpc>
              <a:tabLst>
							</a:tabLst>
            </a:pPr>
            <a:r>
              <a:rPr lang="en-US" altLang="zh-CN" sz="6602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Paseos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4584700"/>
            <a:ext cx="4991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Incluidos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costo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adicional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1016000"/>
            <a:ext cx="1892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Amazonas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663700"/>
            <a:ext cx="1358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62200" y="1663700"/>
            <a:ext cx="292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16637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uno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0" y="1663700"/>
            <a:ext cx="330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38700" y="1663700"/>
            <a:ext cx="368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64200" y="1663700"/>
            <a:ext cx="330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2171700"/>
            <a:ext cx="54356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departamentos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Colombia,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ubicado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parte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sur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país.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departamento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colombiano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más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grande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cuanto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extensión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territorial.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compone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totalidad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selva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amazónica.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0"/>
            <a:ext cx="2857500" cy="271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3416300"/>
            <a:ext cx="3860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>
							</a:tabLst>
            </a:pP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Paseos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Incluidos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4381500"/>
            <a:ext cx="52324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plan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Todo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Incluido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Vacation,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incluye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siguientes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paseos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que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podrá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disfrutar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durante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estadía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Amazonas.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4292600"/>
            <a:ext cx="3187700" cy="256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812800"/>
            <a:ext cx="74422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Comunidad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Indígena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Yaguas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comunidad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Indígena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Yaguas,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encuentra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ubicada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50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minutos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aproximadamente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desde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Amazon.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hará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reconocimiento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comunidad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tradiciones.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Luego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caminata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guiada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selva,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reconocimiento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plantas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fauna.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finalizar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comprar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artesanías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97300" y="4419600"/>
            <a:ext cx="28321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Cada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tendrá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entregar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aporte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$5.000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pesos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comunidad.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4200" y="0"/>
            <a:ext cx="3238500" cy="236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20700" y="863600"/>
            <a:ext cx="384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Puerto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Alegría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-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Perú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612900"/>
            <a:ext cx="57150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Visita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otro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país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cultura.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25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minutos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recorrido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lancha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aproximadamente.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visita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Puerto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Alegría,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comunidad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Kokama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hará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bienvenida,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enseñándole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fauna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típica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región.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937000"/>
            <a:ext cx="57150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hará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reconocimiento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Victoria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Regia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tendrá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contacto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naturaleza.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Luego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realizará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caminata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selva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peruana.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5511800"/>
            <a:ext cx="4521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Cada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tendrá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entregar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aporte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$5.000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pesos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comunidad.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800" y="0"/>
            <a:ext cx="2870200" cy="278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3416300"/>
            <a:ext cx="6273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>
							</a:tabLst>
            </a:pP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Paseos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costo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f0"/>
                </a:solidFill>
                <a:latin typeface="Calibri" pitchFamily="18" charset="0"/>
                <a:cs typeface="Calibri" pitchFamily="18" charset="0"/>
              </a:rPr>
              <a:t>adicional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4165600"/>
            <a:ext cx="52324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Además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paseos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incluidos,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SelvaTour,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ofrecen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los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siguientes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planes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realizar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durante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estadía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Amazonas.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4229100"/>
            <a:ext cx="3175000" cy="262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647700"/>
            <a:ext cx="74422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7940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Puerto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Nariño</a:t>
            </a:r>
          </a:p>
          <a:p>
            <a:pPr>
              <a:lnSpc>
                <a:spcPts val="2800"/>
              </a:lnSpc>
              <a:tabLst>
                <a:tab pos="2794000" algn="l"/>
              </a:tabLst>
            </a:pP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Conoce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municipio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más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amigable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medio</a:t>
            </a:r>
          </a:p>
          <a:p>
            <a:pPr>
              <a:lnSpc>
                <a:spcPts val="3000"/>
              </a:lnSpc>
              <a:tabLst>
                <a:tab pos="2794000" algn="l"/>
              </a:tabLst>
            </a:pP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ambiente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todo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Colombia.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Ubicado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hora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30</a:t>
            </a:r>
          </a:p>
          <a:p>
            <a:pPr>
              <a:lnSpc>
                <a:spcPts val="3000"/>
              </a:lnSpc>
              <a:tabLst>
                <a:tab pos="2794000" algn="l"/>
              </a:tabLst>
            </a:pP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minutos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aproximadamente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desde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4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Amazon.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0" algn="l"/>
              </a:tabLst>
            </a:pP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Recorre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lancha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mitad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Amazonas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Colombiano,</a:t>
            </a:r>
          </a:p>
          <a:p>
            <a:pPr>
              <a:lnSpc>
                <a:spcPts val="2700"/>
              </a:lnSpc>
              <a:tabLst>
                <a:tab pos="2794000" algn="l"/>
              </a:tabLst>
            </a:pP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hasta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llegar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Puerto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Nariño.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camino,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hará</a:t>
            </a:r>
          </a:p>
          <a:p>
            <a:pPr>
              <a:lnSpc>
                <a:spcPts val="2700"/>
              </a:lnSpc>
              <a:tabLst>
                <a:tab pos="2794000" algn="l"/>
              </a:tabLst>
            </a:pP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avistamiento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delfines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grises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rosados.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0" algn="l"/>
              </a:tabLst>
            </a:pP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Estando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Puerto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Nariño,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tendrá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almuerzo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uno</a:t>
            </a:r>
            <a:r>
              <a:rPr lang="en-US" altLang="zh-CN" sz="23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</a:p>
          <a:p>
            <a:pPr>
              <a:lnSpc>
                <a:spcPts val="2700"/>
              </a:lnSpc>
              <a:tabLst>
                <a:tab pos="2794000" algn="l"/>
              </a:tabLst>
            </a:pP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mejores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restaurantes.</a:t>
            </a:r>
          </a:p>
          <a:p>
            <a:pPr>
              <a:lnSpc>
                <a:spcPts val="2700"/>
              </a:lnSpc>
              <a:tabLst>
                <a:tab pos="2794000" algn="l"/>
              </a:tabLst>
            </a:pPr>
            <a:r>
              <a:rPr lang="en-US" altLang="zh-CN" dirty="0" smtClean="0"/>
              <a:t>	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vuelta,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visitará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Lago</a:t>
            </a:r>
          </a:p>
          <a:p>
            <a:pPr>
              <a:lnSpc>
                <a:spcPts val="2700"/>
              </a:lnSpc>
              <a:tabLst>
                <a:tab pos="2794000" algn="l"/>
              </a:tabLst>
            </a:pPr>
            <a:r>
              <a:rPr lang="en-US" altLang="zh-CN" dirty="0" smtClean="0"/>
              <a:t>	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Tarapoto,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donde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según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4737100"/>
            <a:ext cx="1384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temporada,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46700" y="4737100"/>
            <a:ext cx="25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46800" y="4737100"/>
            <a:ext cx="850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3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5092700"/>
            <a:ext cx="2108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observar</a:t>
            </a:r>
            <a:r>
              <a:rPr lang="en-US" altLang="zh-CN" sz="23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delfines.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0"/>
            <a:ext cx="3263900" cy="2336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69900" y="800100"/>
            <a:ext cx="302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17375e"/>
                </a:solidFill>
                <a:latin typeface="Calibri" pitchFamily="18" charset="0"/>
                <a:cs typeface="Calibri" pitchFamily="18" charset="0"/>
              </a:rPr>
              <a:t>Isla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17375e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17375e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17375e"/>
                </a:solidFill>
                <a:latin typeface="Calibri" pitchFamily="18" charset="0"/>
                <a:cs typeface="Calibri" pitchFamily="18" charset="0"/>
              </a:rPr>
              <a:t>Micos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473200"/>
            <a:ext cx="5143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isla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450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hectáreas,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encuentra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50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minutos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Amazon.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2552700"/>
            <a:ext cx="57150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estima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reserva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viven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más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5.000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Micos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Frailes,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visita,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darles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banano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mientras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interactúa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animal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aprende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sobre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forma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vida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desarrollo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hábitat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natural.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4051300"/>
            <a:ext cx="5715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Habrá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caminata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guiada,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donde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observar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aves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reptiles.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4978400"/>
            <a:ext cx="57150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Ofrecemos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únicamente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transporte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hasta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Isla.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entrada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debe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comprada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directamente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Isla.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4216400"/>
            <a:ext cx="3162300" cy="264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58800" y="406400"/>
            <a:ext cx="384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Pasanoche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Leticia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876300"/>
            <a:ext cx="411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City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Tour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Tabatinga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Leticia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270000"/>
            <a:ext cx="67945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pasanoche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consiste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dormir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última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noche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viaje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Leticia.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2222500"/>
            <a:ext cx="6794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tarde,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visitará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parque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loros,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donde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podrá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apreciar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llegada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miles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loros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dormir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parque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cantar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durante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varias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horas.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416300"/>
            <a:ext cx="67945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recorrerá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Leticia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Tabatinga,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conociendo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estas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ciudades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detalle.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226300" y="838200"/>
            <a:ext cx="1231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3098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Leticia</a:t>
            </a:r>
            <a:r>
              <a:rPr lang="en-US" altLang="zh-CN" sz="30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98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12065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3095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Amazonas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993900" y="2197100"/>
            <a:ext cx="292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92d050"/>
                </a:solidFill>
                <a:latin typeface="Calibri" pitchFamily="18" charset="0"/>
                <a:cs typeface="Calibri" pitchFamily="18" charset="0"/>
              </a:rPr>
              <a:t>¿Dónde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92d050"/>
                </a:solidFill>
                <a:latin typeface="Calibri" pitchFamily="18" charset="0"/>
                <a:cs typeface="Calibri" pitchFamily="18" charset="0"/>
              </a:rPr>
              <a:t>queda?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2717800"/>
            <a:ext cx="6502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175000"/>
            <a:ext cx="6159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ubicado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sobre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territorio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colombiano.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3987800"/>
            <a:ext cx="5651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otro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Perú.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4457700"/>
            <a:ext cx="6515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distancia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hacia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Leticia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4902200"/>
            <a:ext cx="2171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14km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vía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fluvial.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5334000"/>
            <a:ext cx="6502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tiempo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recorrido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5778500"/>
            <a:ext cx="254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minutos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lancha.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749300"/>
            <a:ext cx="1701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998" b="1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Amazon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3700"/>
            <a:ext cx="7213600" cy="603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73800" y="838200"/>
            <a:ext cx="2235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Vacation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1384300"/>
            <a:ext cx="1498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Amazon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4700" y="393700"/>
            <a:ext cx="7099300" cy="527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87400" y="5118100"/>
            <a:ext cx="2413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Recepción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5715000"/>
            <a:ext cx="7442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recepción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cuenta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recepcionista,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atención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horas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huésped,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sala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televisión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mini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market.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6972300" cy="471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58800" y="584200"/>
            <a:ext cx="1790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Piscina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003300"/>
            <a:ext cx="76581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piscina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limita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Río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Amazonas.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Esta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cuenta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jacuzzi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tobogán.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0"/>
            <a:ext cx="2857500" cy="280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74700" y="1358900"/>
            <a:ext cx="41656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>
							</a:tabLst>
            </a:pPr>
            <a:r>
              <a:rPr lang="en-US" altLang="zh-CN" sz="4595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Restaurante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45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95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Bar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2349500"/>
            <a:ext cx="5791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hotel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Vacation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Amazon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cuenta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un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restaurante,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ubicado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Maloka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principal.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937000"/>
            <a:ext cx="5791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ofrece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bebidas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nacionales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internacionales,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cervezas,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jugos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naturales,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gaseosas.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486400"/>
            <a:ext cx="5232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especialidad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bar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Caipirihna.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4470400"/>
            <a:ext cx="31877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177800"/>
            <a:ext cx="8953500" cy="6680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74700" y="685800"/>
            <a:ext cx="71501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Restaurante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b050"/>
                </a:solidFill>
                <a:latin typeface="Calibri" pitchFamily="18" charset="0"/>
                <a:cs typeface="Calibri" pitchFamily="18" charset="0"/>
              </a:rPr>
              <a:t>Principal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comedor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principal,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sirve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comida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tipo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buffet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desayuno,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almuerzo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cena.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501900"/>
            <a:ext cx="4762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variedad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encuentra: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69000" y="2501900"/>
            <a:ext cx="195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sopa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del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día,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971800"/>
            <a:ext cx="71628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06700" algn="l"/>
              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arroces,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pastas,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comida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internacional,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cortes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</a:p>
          <a:p>
            <a:pPr>
              <a:lnSpc>
                <a:spcPts val="3100"/>
              </a:lnSpc>
              <a:tabLst>
                <a:tab pos="2806700" algn="l"/>
              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carnes,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acompañamientos,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barra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ensalada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</a:p>
          <a:p>
            <a:pPr>
              <a:lnSpc>
                <a:spcPts val="3100"/>
              </a:lnSpc>
              <a:tabLst>
                <a:tab pos="2806700" algn="l"/>
              </a:tabLst>
            </a:pPr>
            <a:r>
              <a:rPr lang="en-US" altLang="zh-CN" sz="26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postres.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Horario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atención:</a:t>
            </a:r>
          </a:p>
          <a:p>
            <a:pPr>
              <a:lnSpc>
                <a:spcPts val="24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Desayuno: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7:00a.m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10:30a.m</a:t>
            </a:r>
          </a:p>
          <a:p>
            <a:pPr>
              <a:lnSpc>
                <a:spcPts val="24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Almuerzo: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12:30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p.m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3:30p.m</a:t>
            </a:r>
          </a:p>
          <a:p>
            <a:pPr>
              <a:lnSpc>
                <a:spcPts val="24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Cena: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7:00p.m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10:00p.m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